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  <p:sldId id="350" r:id="rId73"/>
    <p:sldId id="353" r:id="rId74"/>
    <p:sldId id="351" r:id="rId75"/>
    <p:sldId id="35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31/03/2025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31-03-2025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102544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25.807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f fbar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0.25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2.293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42.215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0.38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3.508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2409.6 nb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300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9.33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3E7B-2280-ABF6-0A4F-2BAC40A64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3142C1-373D-4716-7518-1FF0DA1D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0EE58-45FF-3803-DF7B-BBBAFB2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0" y="1666755"/>
            <a:ext cx="5570709" cy="395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0E831-B618-13F1-212C-BD664EBE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4" y="1666755"/>
            <a:ext cx="5555390" cy="3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3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187128"/>
            <a:ext cx="7310523" cy="49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5122</TotalTime>
  <Words>3784</Words>
  <Application>Microsoft Office PowerPoint</Application>
  <PresentationFormat>Widescreen</PresentationFormat>
  <Paragraphs>586</Paragraphs>
  <Slides>75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</vt:lpstr>
      <vt:lpstr>TESLA 500 GeV – Thrust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1466</cp:revision>
  <dcterms:created xsi:type="dcterms:W3CDTF">2024-11-21T11:19:07Z</dcterms:created>
  <dcterms:modified xsi:type="dcterms:W3CDTF">2025-03-31T13:39:44Z</dcterms:modified>
</cp:coreProperties>
</file>